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60" r:id="rId5"/>
    <p:sldId id="259" r:id="rId6"/>
  </p:sldIdLst>
  <p:sldSz cx="12192000" cy="6858000"/>
  <p:notesSz cx="6858000" cy="9144000"/>
  <p:defaultTextStyle>
    <a:defPPr>
      <a:defRPr lang="ja-I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214DFF"/>
    <a:srgbClr val="FF0000"/>
    <a:srgbClr val="FF3800"/>
    <a:srgbClr val="BE0025"/>
    <a:srgbClr val="FF82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9"/>
  </p:normalViewPr>
  <p:slideViewPr>
    <p:cSldViewPr snapToGrid="0" snapToObjects="1">
      <p:cViewPr>
        <p:scale>
          <a:sx n="90" d="100"/>
          <a:sy n="90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tiff>
</file>

<file path=ppt/media/image1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0E3C0D2-41DE-024D-9EE7-F4E0A1C93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EBC7768-573B-FF42-882F-8A2BF3B431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  <a:endParaRPr kumimoji="1" lang="ja-I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0DC6932-31A1-6540-BF86-20BA6A0F1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A88D42-F3DB-1A40-9B93-DEA624E06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B7D0236-6688-5D4D-B174-2FB5E3D0D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83184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9AC44D-4118-FC4D-9FC5-153BCE687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78ACE03-F2C7-E542-8935-93C1F3AC6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DFFC771-E0B1-FE43-AAF9-87D3545B3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5B86B9F-86C6-304F-9C46-98B94253B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71263A-9229-3141-BB7B-ECD082204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32330005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B2186AC-3D44-694C-8007-E487DD04A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2DA274E-D782-ED43-BBFC-F2C233874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ECFAB373-83F4-6948-97F8-5A3E5576E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69B792A-3739-1744-A371-5D1BD30DA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98E8B91-9754-8345-AE54-00BDBDEF7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3132927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CC0DE8-A252-B548-ABE0-8EE55872E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728CF69-91AA-384D-8A3A-04435E7995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A17D2D2-5465-4748-AEEA-B9ED92167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BD4120A-438C-9442-BBE1-6191C70A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FA7FC1C-4B58-7A45-9412-EDA57E19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2858203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9C839A0-9A73-3E40-9DC6-5BFAF5732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F246D648-FD11-6F4A-9C25-B5EBD67FA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E908DDD-7C53-8941-9B3E-620251AFC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2894CDE-36A8-8240-B687-DFEA29EA65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EC2E83-3E88-6844-B5A8-9B1FE9815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26745389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0F38A9-B7A2-144F-8F64-ED526D4C5F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C231582-9566-3B47-AC17-2F5DDF4164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6EBF3B3-D82D-5B4D-AAA1-D1CBEAEB89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BC91924-628E-A944-B7D9-25E319000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04C6845-1CE5-084E-87B1-435418976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7D2E2FE-C919-E440-B1D2-27B02122B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745920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A6B23F-B30F-4240-B9FC-424B90542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9BB865F-CD8A-464A-849A-6ABF6B421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87EA9B10-8F36-D344-A977-261264000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80C640A-78FB-B642-BABA-C3037A3D94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6DCB3AE4-84AD-B746-BB70-C7A4700C8B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809FC9D-01E1-9248-B899-486354E1F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A51FEF05-BB53-C74C-BC8F-0E0CBCCE58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E2617074-599B-814D-AFBB-B35C05FB6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11028584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3A7F32-7E7F-2C49-A43F-946DDB9AD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96082C2-1B7A-6040-9142-C62662299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5EA2016-2ED8-4E4C-9726-6398317FC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A9DD7B3-27AE-9A4A-86DD-961BF6682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2258881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9C37B5F5-B07B-EF4D-8A49-3D9E187F0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15777D1-4341-8C42-8AEE-4CF23B123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4D91CF0-55CE-5841-BFE8-6760EE0AB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1192412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EE0851-F701-C84A-9BED-6658FBB00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B321FC8-CE72-C947-BAF1-8A915BE51A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E5AF961-69E7-8748-9D1E-5A864450F2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FD74BA2-F962-8B4E-8E85-02128A4C8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32223C4-BE31-2347-B499-60BFE8EC8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C05FF06-EBDF-4840-ACC4-9E2FAC8BF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669445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BCB0A7-A87D-314F-A5B8-2F702CB99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42E3555-2BC1-ED4C-B75E-381422C3F8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IS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8D01A17-8CD8-6E49-9AA5-D336AB54EA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7760AE1-0EA9-A74D-9F16-CE5442B60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26044D7-02EA-D048-867C-38B5F205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IS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90E8798-5F8B-6244-912F-F883BFA76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13693899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1E3E8AD-7171-F44E-92FE-FB20C1602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  <a:endParaRPr kumimoji="1" lang="ja-IS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1D34E6-6F69-E547-880E-1EAFBA0A74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  <a:endParaRPr kumimoji="1" lang="ja-IS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114B91E-C17B-E34D-B076-0821792196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A53831-08BE-7145-A5A4-7917CEF353C0}" type="datetimeFigureOut">
              <a:rPr kumimoji="1" lang="ja-IS" altLang="en-US" smtClean="0"/>
              <a:t>29.10.2021</a:t>
            </a:fld>
            <a:endParaRPr kumimoji="1" lang="ja-IS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3D80FA7-FDAB-9E48-8E2C-9CA7B3391F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IS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51D983-D6D1-3445-873C-91DF063CD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B34CF8-C4EC-DF40-9E48-7C112751D73D}" type="slidenum">
              <a:rPr kumimoji="1" lang="ja-IS" altLang="en-US" smtClean="0"/>
              <a:t>‹#›</a:t>
            </a:fld>
            <a:endParaRPr kumimoji="1" lang="ja-IS" altLang="en-US"/>
          </a:p>
        </p:txBody>
      </p:sp>
    </p:spTree>
    <p:extLst>
      <p:ext uri="{BB962C8B-B14F-4D97-AF65-F5344CB8AC3E}">
        <p14:creationId xmlns:p14="http://schemas.microsoft.com/office/powerpoint/2010/main" val="702950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I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89A32E5E-FDCB-DC4E-ABDB-5CA342C4EC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11907" t="20532" r="5629" b="17499"/>
          <a:stretch/>
        </p:blipFill>
        <p:spPr>
          <a:xfrm>
            <a:off x="7693686" y="763275"/>
            <a:ext cx="3195372" cy="3192942"/>
          </a:xfrm>
          <a:prstGeom prst="ellipse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75D0E9E-9FE0-7C4B-84C7-99ED916179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</a:blip>
          <a:srcRect l="1" t="19792" r="20131" b="20208"/>
          <a:stretch/>
        </p:blipFill>
        <p:spPr>
          <a:xfrm>
            <a:off x="1136431" y="740245"/>
            <a:ext cx="3094826" cy="3091510"/>
          </a:xfrm>
          <a:prstGeom prst="ellipse">
            <a:avLst/>
          </a:prstGeom>
        </p:spPr>
      </p:pic>
      <p:pic>
        <p:nvPicPr>
          <p:cNvPr id="11" name="図 10" descr="黒いシャツを着ている男性&#10;&#10;自動的に生成された説明">
            <a:extLst>
              <a:ext uri="{FF2B5EF4-FFF2-40B4-BE49-F238E27FC236}">
                <a16:creationId xmlns:a16="http://schemas.microsoft.com/office/drawing/2014/main" id="{4145484D-40A8-AA46-8567-B3E34624F97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rcRect t="6742" b="18114"/>
          <a:stretch/>
        </p:blipFill>
        <p:spPr>
          <a:xfrm>
            <a:off x="4498314" y="3429000"/>
            <a:ext cx="3195372" cy="319294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86032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7">
            <a:extLst>
              <a:ext uri="{FF2B5EF4-FFF2-40B4-BE49-F238E27FC236}">
                <a16:creationId xmlns:a16="http://schemas.microsoft.com/office/drawing/2014/main" id="{89A32E5E-FDCB-DC4E-ABDB-5CA342C4EC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42" y="0"/>
            <a:ext cx="2646582" cy="351923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C75D0E9E-9FE0-7C4B-84C7-99ED916179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-207" r="1" b="207"/>
          <a:stretch/>
        </p:blipFill>
        <p:spPr>
          <a:xfrm>
            <a:off x="0" y="0"/>
            <a:ext cx="2646581" cy="351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96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5226CE97-E7DC-4941-AED2-A872CF238F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3" t="42380" r="4200" b="42379"/>
          <a:stretch/>
        </p:blipFill>
        <p:spPr>
          <a:xfrm>
            <a:off x="614363" y="571500"/>
            <a:ext cx="5686425" cy="942975"/>
          </a:xfrm>
          <a:prstGeom prst="rect">
            <a:avLst/>
          </a:prstGeom>
        </p:spPr>
      </p:pic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093FA0A-8D71-5B4D-A8E4-C1D25BD08E07}"/>
              </a:ext>
            </a:extLst>
          </p:cNvPr>
          <p:cNvSpPr/>
          <p:nvPr/>
        </p:nvSpPr>
        <p:spPr>
          <a:xfrm>
            <a:off x="339566" y="1539835"/>
            <a:ext cx="6255068" cy="153235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F9BEAC69-50C8-2642-9A3D-D1A4B2B987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3" t="42380" r="4200" b="42379"/>
          <a:stretch/>
        </p:blipFill>
        <p:spPr>
          <a:xfrm>
            <a:off x="623887" y="2124075"/>
            <a:ext cx="5686425" cy="942975"/>
          </a:xfrm>
          <a:prstGeom prst="rect">
            <a:avLst/>
          </a:prstGeom>
        </p:spPr>
      </p:pic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BDDFD1DD-90EA-6D4D-8FC4-7D9F83083616}"/>
              </a:ext>
            </a:extLst>
          </p:cNvPr>
          <p:cNvSpPr/>
          <p:nvPr/>
        </p:nvSpPr>
        <p:spPr>
          <a:xfrm>
            <a:off x="633412" y="3036518"/>
            <a:ext cx="5686425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4977BA3-ED22-7145-86C4-BA1861052FDD}"/>
              </a:ext>
            </a:extLst>
          </p:cNvPr>
          <p:cNvSpPr/>
          <p:nvPr/>
        </p:nvSpPr>
        <p:spPr>
          <a:xfrm>
            <a:off x="633412" y="3120295"/>
            <a:ext cx="5686425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B805F34-23C7-194B-84CD-EDC21F8DD62C}"/>
              </a:ext>
            </a:extLst>
          </p:cNvPr>
          <p:cNvSpPr/>
          <p:nvPr/>
        </p:nvSpPr>
        <p:spPr>
          <a:xfrm>
            <a:off x="623887" y="3204072"/>
            <a:ext cx="5686425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0B07393-82A3-0F49-817E-75FF9F2A9E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93" t="42380" r="4200" b="42379"/>
          <a:stretch/>
        </p:blipFill>
        <p:spPr>
          <a:xfrm>
            <a:off x="604838" y="3747248"/>
            <a:ext cx="5686425" cy="942975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09F9E745-36F9-C244-8131-93EC6E8F141A}"/>
              </a:ext>
            </a:extLst>
          </p:cNvPr>
          <p:cNvSpPr/>
          <p:nvPr/>
        </p:nvSpPr>
        <p:spPr>
          <a:xfrm>
            <a:off x="614363" y="4659691"/>
            <a:ext cx="5686425" cy="64986"/>
          </a:xfrm>
          <a:prstGeom prst="rect">
            <a:avLst/>
          </a:prstGeom>
          <a:solidFill>
            <a:srgbClr val="214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01941128-1A71-1C45-9CE2-61EE92D51286}"/>
              </a:ext>
            </a:extLst>
          </p:cNvPr>
          <p:cNvSpPr/>
          <p:nvPr/>
        </p:nvSpPr>
        <p:spPr>
          <a:xfrm>
            <a:off x="614363" y="4743468"/>
            <a:ext cx="5686425" cy="64986"/>
          </a:xfrm>
          <a:prstGeom prst="rect">
            <a:avLst/>
          </a:prstGeom>
          <a:solidFill>
            <a:srgbClr val="214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13" name="正方形/長方形 12">
            <a:extLst>
              <a:ext uri="{FF2B5EF4-FFF2-40B4-BE49-F238E27FC236}">
                <a16:creationId xmlns:a16="http://schemas.microsoft.com/office/drawing/2014/main" id="{0194783E-A0A2-7844-B0FE-5EBAC944D7C3}"/>
              </a:ext>
            </a:extLst>
          </p:cNvPr>
          <p:cNvSpPr/>
          <p:nvPr/>
        </p:nvSpPr>
        <p:spPr>
          <a:xfrm>
            <a:off x="604838" y="4827245"/>
            <a:ext cx="5686425" cy="64986"/>
          </a:xfrm>
          <a:prstGeom prst="rect">
            <a:avLst/>
          </a:prstGeom>
          <a:solidFill>
            <a:srgbClr val="214D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grpSp>
        <p:nvGrpSpPr>
          <p:cNvPr id="18" name="グループ化 17">
            <a:extLst>
              <a:ext uri="{FF2B5EF4-FFF2-40B4-BE49-F238E27FC236}">
                <a16:creationId xmlns:a16="http://schemas.microsoft.com/office/drawing/2014/main" id="{D61438C4-3F0A-A545-A5A2-E13ECDB70DDA}"/>
              </a:ext>
            </a:extLst>
          </p:cNvPr>
          <p:cNvGrpSpPr/>
          <p:nvPr/>
        </p:nvGrpSpPr>
        <p:grpSpPr>
          <a:xfrm>
            <a:off x="6386514" y="2139978"/>
            <a:ext cx="5695950" cy="1216423"/>
            <a:chOff x="6386514" y="2139978"/>
            <a:chExt cx="5695950" cy="1216423"/>
          </a:xfrm>
        </p:grpSpPr>
        <p:pic>
          <p:nvPicPr>
            <p:cNvPr id="14" name="図 13">
              <a:extLst>
                <a:ext uri="{FF2B5EF4-FFF2-40B4-BE49-F238E27FC236}">
                  <a16:creationId xmlns:a16="http://schemas.microsoft.com/office/drawing/2014/main" id="{02BE7833-9E9F-F946-8A35-AF4BC9E3C6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893" t="42380" r="4200" b="42379"/>
            <a:stretch/>
          </p:blipFill>
          <p:spPr>
            <a:xfrm>
              <a:off x="6386514" y="2139978"/>
              <a:ext cx="5686425" cy="942975"/>
            </a:xfrm>
            <a:prstGeom prst="rect">
              <a:avLst/>
            </a:prstGeom>
          </p:spPr>
        </p:pic>
        <p:sp>
          <p:nvSpPr>
            <p:cNvPr id="15" name="正方形/長方形 14">
              <a:extLst>
                <a:ext uri="{FF2B5EF4-FFF2-40B4-BE49-F238E27FC236}">
                  <a16:creationId xmlns:a16="http://schemas.microsoft.com/office/drawing/2014/main" id="{C42F5D58-3AD4-9B44-A891-0BDFBAC1CE74}"/>
                </a:ext>
              </a:extLst>
            </p:cNvPr>
            <p:cNvSpPr/>
            <p:nvPr/>
          </p:nvSpPr>
          <p:spPr>
            <a:xfrm>
              <a:off x="6396039" y="3123861"/>
              <a:ext cx="5686425" cy="64986"/>
            </a:xfrm>
            <a:prstGeom prst="rect">
              <a:avLst/>
            </a:prstGeom>
            <a:solidFill>
              <a:srgbClr val="FF3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/>
            </a:p>
          </p:txBody>
        </p:sp>
        <p:sp>
          <p:nvSpPr>
            <p:cNvPr id="16" name="正方形/長方形 15">
              <a:extLst>
                <a:ext uri="{FF2B5EF4-FFF2-40B4-BE49-F238E27FC236}">
                  <a16:creationId xmlns:a16="http://schemas.microsoft.com/office/drawing/2014/main" id="{CAE236BD-F473-5E41-9BA2-B8C52081A2F3}"/>
                </a:ext>
              </a:extLst>
            </p:cNvPr>
            <p:cNvSpPr/>
            <p:nvPr/>
          </p:nvSpPr>
          <p:spPr>
            <a:xfrm>
              <a:off x="6396039" y="3207638"/>
              <a:ext cx="5686425" cy="64986"/>
            </a:xfrm>
            <a:prstGeom prst="rect">
              <a:avLst/>
            </a:prstGeom>
            <a:solidFill>
              <a:srgbClr val="FF3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/>
            </a:p>
          </p:txBody>
        </p:sp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0C990431-DB35-0042-BC4B-6096C0437EA4}"/>
                </a:ext>
              </a:extLst>
            </p:cNvPr>
            <p:cNvSpPr/>
            <p:nvPr/>
          </p:nvSpPr>
          <p:spPr>
            <a:xfrm>
              <a:off x="6386514" y="3291415"/>
              <a:ext cx="5686425" cy="64986"/>
            </a:xfrm>
            <a:prstGeom prst="rect">
              <a:avLst/>
            </a:prstGeom>
            <a:solidFill>
              <a:srgbClr val="FF38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43352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円/楕円 13">
            <a:extLst>
              <a:ext uri="{FF2B5EF4-FFF2-40B4-BE49-F238E27FC236}">
                <a16:creationId xmlns:a16="http://schemas.microsoft.com/office/drawing/2014/main" id="{8AB83599-04AB-0149-A3E3-2B181E4A5A3F}"/>
              </a:ext>
            </a:extLst>
          </p:cNvPr>
          <p:cNvSpPr/>
          <p:nvPr/>
        </p:nvSpPr>
        <p:spPr>
          <a:xfrm>
            <a:off x="897019" y="3566161"/>
            <a:ext cx="2576946" cy="2576946"/>
          </a:xfrm>
          <a:prstGeom prst="ellipse">
            <a:avLst/>
          </a:prstGeom>
          <a:gradFill>
            <a:gsLst>
              <a:gs pos="0">
                <a:srgbClr val="FF3800"/>
              </a:gs>
              <a:gs pos="63000">
                <a:srgbClr val="FF0000"/>
              </a:gs>
              <a:gs pos="18000">
                <a:srgbClr val="000000"/>
              </a:gs>
              <a:gs pos="97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168275"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 dirty="0"/>
          </a:p>
        </p:txBody>
      </p:sp>
      <p:sp>
        <p:nvSpPr>
          <p:cNvPr id="8" name="円/楕円 7">
            <a:extLst>
              <a:ext uri="{FF2B5EF4-FFF2-40B4-BE49-F238E27FC236}">
                <a16:creationId xmlns:a16="http://schemas.microsoft.com/office/drawing/2014/main" id="{781B2581-AEDF-6A48-B71D-D697CECAA22C}"/>
              </a:ext>
            </a:extLst>
          </p:cNvPr>
          <p:cNvSpPr/>
          <p:nvPr/>
        </p:nvSpPr>
        <p:spPr>
          <a:xfrm>
            <a:off x="4455391" y="832028"/>
            <a:ext cx="2342678" cy="2342678"/>
          </a:xfrm>
          <a:prstGeom prst="ellipse">
            <a:avLst/>
          </a:prstGeom>
          <a:solidFill>
            <a:schemeClr val="bg1"/>
          </a:solidFill>
          <a:ln w="168275">
            <a:gradFill>
              <a:gsLst>
                <a:gs pos="0">
                  <a:srgbClr val="FF3800"/>
                </a:gs>
                <a:gs pos="48000">
                  <a:srgbClr val="214DFF"/>
                </a:gs>
                <a:gs pos="83000">
                  <a:srgbClr val="00B050"/>
                </a:gs>
                <a:gs pos="100000">
                  <a:schemeClr val="tx1"/>
                </a:gs>
              </a:gsLst>
              <a:lin ang="5400000" scaled="1"/>
            </a:gra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6" name="円/楕円 5">
            <a:extLst>
              <a:ext uri="{FF2B5EF4-FFF2-40B4-BE49-F238E27FC236}">
                <a16:creationId xmlns:a16="http://schemas.microsoft.com/office/drawing/2014/main" id="{096D0B90-3D4E-1647-9C13-76C2564A6AC1}"/>
              </a:ext>
            </a:extLst>
          </p:cNvPr>
          <p:cNvSpPr/>
          <p:nvPr/>
        </p:nvSpPr>
        <p:spPr>
          <a:xfrm>
            <a:off x="1131287" y="832028"/>
            <a:ext cx="2342678" cy="2342678"/>
          </a:xfrm>
          <a:prstGeom prst="ellipse">
            <a:avLst/>
          </a:prstGeom>
          <a:solidFill>
            <a:schemeClr val="bg1"/>
          </a:solidFill>
          <a:ln w="168275">
            <a:gradFill>
              <a:gsLst>
                <a:gs pos="0">
                  <a:srgbClr val="00B0F0"/>
                </a:gs>
                <a:gs pos="48000">
                  <a:srgbClr val="00B0F0"/>
                </a:gs>
                <a:gs pos="83000">
                  <a:srgbClr val="214DFF"/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45124F2A-4AC0-4F47-B245-428AB8872E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891" t="30495" r="28880" b="22378"/>
          <a:stretch/>
        </p:blipFill>
        <p:spPr>
          <a:xfrm>
            <a:off x="1870364" y="1255222"/>
            <a:ext cx="864524" cy="1496291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AA7C2943-66DF-4941-BBE4-4DBA41A8518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49" t="26215" r="35220" b="26436"/>
          <a:stretch/>
        </p:blipFill>
        <p:spPr>
          <a:xfrm>
            <a:off x="5253644" y="1248189"/>
            <a:ext cx="842356" cy="1503324"/>
          </a:xfrm>
          <a:prstGeom prst="rect">
            <a:avLst/>
          </a:prstGeom>
        </p:spPr>
      </p:pic>
      <p:sp>
        <p:nvSpPr>
          <p:cNvPr id="10" name="円/楕円 9">
            <a:extLst>
              <a:ext uri="{FF2B5EF4-FFF2-40B4-BE49-F238E27FC236}">
                <a16:creationId xmlns:a16="http://schemas.microsoft.com/office/drawing/2014/main" id="{F1AE7B59-B8DD-7143-BA71-D5EE29A8A885}"/>
              </a:ext>
            </a:extLst>
          </p:cNvPr>
          <p:cNvSpPr/>
          <p:nvPr/>
        </p:nvSpPr>
        <p:spPr>
          <a:xfrm>
            <a:off x="7496570" y="832028"/>
            <a:ext cx="2342678" cy="2342678"/>
          </a:xfrm>
          <a:prstGeom prst="ellipse">
            <a:avLst/>
          </a:prstGeom>
          <a:solidFill>
            <a:schemeClr val="bg1"/>
          </a:solidFill>
          <a:ln w="168275">
            <a:gradFill>
              <a:gsLst>
                <a:gs pos="0">
                  <a:srgbClr val="FF3800"/>
                </a:gs>
                <a:gs pos="48000">
                  <a:srgbClr val="FF8257"/>
                </a:gs>
                <a:gs pos="83000">
                  <a:srgbClr val="BE0025"/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994D5371-D734-B240-9DD9-05012475D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249" t="26215" r="35220" b="26436"/>
          <a:stretch/>
        </p:blipFill>
        <p:spPr>
          <a:xfrm>
            <a:off x="8294823" y="1248189"/>
            <a:ext cx="842356" cy="1503324"/>
          </a:xfrm>
          <a:prstGeom prst="rect">
            <a:avLst/>
          </a:prstGeom>
        </p:spPr>
      </p:pic>
      <p:pic>
        <p:nvPicPr>
          <p:cNvPr id="13" name="図 12" descr="アイコン&#10;&#10;自動的に生成された説明">
            <a:extLst>
              <a:ext uri="{FF2B5EF4-FFF2-40B4-BE49-F238E27FC236}">
                <a16:creationId xmlns:a16="http://schemas.microsoft.com/office/drawing/2014/main" id="{E28596A1-7EC0-6642-B074-24656B94FD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726" t="26531" r="38679" b="28743"/>
          <a:stretch/>
        </p:blipFill>
        <p:spPr>
          <a:xfrm>
            <a:off x="1653065" y="3886419"/>
            <a:ext cx="1064854" cy="1936430"/>
          </a:xfrm>
          <a:prstGeom prst="rect">
            <a:avLst/>
          </a:prstGeom>
        </p:spPr>
      </p:pic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F1A6964B-2722-AE4E-8A28-B1BD41816F16}"/>
              </a:ext>
            </a:extLst>
          </p:cNvPr>
          <p:cNvGrpSpPr/>
          <p:nvPr/>
        </p:nvGrpSpPr>
        <p:grpSpPr>
          <a:xfrm>
            <a:off x="4338257" y="3566161"/>
            <a:ext cx="2576946" cy="2576946"/>
            <a:chOff x="4338257" y="3566161"/>
            <a:chExt cx="2576946" cy="2576946"/>
          </a:xfrm>
        </p:grpSpPr>
        <p:sp>
          <p:nvSpPr>
            <p:cNvPr id="16" name="円/楕円 15">
              <a:extLst>
                <a:ext uri="{FF2B5EF4-FFF2-40B4-BE49-F238E27FC236}">
                  <a16:creationId xmlns:a16="http://schemas.microsoft.com/office/drawing/2014/main" id="{34ECECC0-B342-A74E-B943-F588AD20E51E}"/>
                </a:ext>
              </a:extLst>
            </p:cNvPr>
            <p:cNvSpPr/>
            <p:nvPr/>
          </p:nvSpPr>
          <p:spPr>
            <a:xfrm>
              <a:off x="4338257" y="3566161"/>
              <a:ext cx="2576946" cy="2576946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000000"/>
              </a:solidFill>
            </a:ln>
            <a:effectLst>
              <a:outerShdw blurRad="508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 dirty="0"/>
            </a:p>
          </p:txBody>
        </p:sp>
        <p:pic>
          <p:nvPicPr>
            <p:cNvPr id="15" name="図 14">
              <a:extLst>
                <a:ext uri="{FF2B5EF4-FFF2-40B4-BE49-F238E27FC236}">
                  <a16:creationId xmlns:a16="http://schemas.microsoft.com/office/drawing/2014/main" id="{2B4150DE-7953-6E42-B93C-BB44DD51FBD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36735" t="26215" r="36734" b="26436"/>
            <a:stretch/>
          </p:blipFill>
          <p:spPr>
            <a:xfrm>
              <a:off x="5117105" y="3945123"/>
              <a:ext cx="1019251" cy="181902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070149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221B31A3-2F44-3748-9C48-7318B7F6FF69}"/>
              </a:ext>
            </a:extLst>
          </p:cNvPr>
          <p:cNvSpPr/>
          <p:nvPr/>
        </p:nvSpPr>
        <p:spPr>
          <a:xfrm>
            <a:off x="71120" y="31496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F786172-6AFF-8A4D-90F2-BD85652DF3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190" b="41160"/>
          <a:stretch/>
        </p:blipFill>
        <p:spPr>
          <a:xfrm>
            <a:off x="1478614" y="871538"/>
            <a:ext cx="3175000" cy="528638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860B2D64-2B22-1647-9B31-7F2F46DFD820}"/>
              </a:ext>
            </a:extLst>
          </p:cNvPr>
          <p:cNvSpPr/>
          <p:nvPr/>
        </p:nvSpPr>
        <p:spPr>
          <a:xfrm>
            <a:off x="1461195" y="1426794"/>
            <a:ext cx="3209839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3FD4E2F-6DA9-984F-94BB-E4D3997A10A8}"/>
              </a:ext>
            </a:extLst>
          </p:cNvPr>
          <p:cNvSpPr/>
          <p:nvPr/>
        </p:nvSpPr>
        <p:spPr>
          <a:xfrm>
            <a:off x="1461195" y="1510571"/>
            <a:ext cx="3209839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4BB6D70C-3E15-DC46-9131-F91CEC2312F9}"/>
              </a:ext>
            </a:extLst>
          </p:cNvPr>
          <p:cNvSpPr/>
          <p:nvPr/>
        </p:nvSpPr>
        <p:spPr>
          <a:xfrm>
            <a:off x="1461195" y="1594348"/>
            <a:ext cx="3209839" cy="64986"/>
          </a:xfrm>
          <a:prstGeom prst="rect">
            <a:avLst/>
          </a:prstGeom>
          <a:solidFill>
            <a:srgbClr val="FF3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9B852083-3224-3046-88FE-D6EEF3C2B9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190" b="41160"/>
          <a:stretch/>
        </p:blipFill>
        <p:spPr>
          <a:xfrm>
            <a:off x="1496034" y="2271714"/>
            <a:ext cx="3175000" cy="528638"/>
          </a:xfrm>
          <a:prstGeom prst="rect">
            <a:avLst/>
          </a:prstGeom>
        </p:spPr>
      </p:pic>
      <p:sp>
        <p:nvSpPr>
          <p:cNvPr id="17" name="正方形/長方形 16">
            <a:extLst>
              <a:ext uri="{FF2B5EF4-FFF2-40B4-BE49-F238E27FC236}">
                <a16:creationId xmlns:a16="http://schemas.microsoft.com/office/drawing/2014/main" id="{3582F4E1-6487-0943-885C-BF412BF2F91F}"/>
              </a:ext>
            </a:extLst>
          </p:cNvPr>
          <p:cNvSpPr/>
          <p:nvPr/>
        </p:nvSpPr>
        <p:spPr>
          <a:xfrm>
            <a:off x="1566341" y="2784106"/>
            <a:ext cx="2918035" cy="64986"/>
          </a:xfrm>
          <a:prstGeom prst="rect">
            <a:avLst/>
          </a:prstGeom>
          <a:solidFill>
            <a:srgbClr val="FF000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id="{EE4EB618-D521-8E46-A4C4-DABE4FED2115}"/>
              </a:ext>
            </a:extLst>
          </p:cNvPr>
          <p:cNvSpPr/>
          <p:nvPr/>
        </p:nvSpPr>
        <p:spPr>
          <a:xfrm>
            <a:off x="2072777" y="2896459"/>
            <a:ext cx="2411599" cy="64986"/>
          </a:xfrm>
          <a:prstGeom prst="rect">
            <a:avLst/>
          </a:prstGeom>
          <a:solidFill>
            <a:srgbClr val="FF000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IS" altLang="en-US"/>
          </a:p>
        </p:txBody>
      </p:sp>
      <p:grpSp>
        <p:nvGrpSpPr>
          <p:cNvPr id="25" name="グループ化 24">
            <a:extLst>
              <a:ext uri="{FF2B5EF4-FFF2-40B4-BE49-F238E27FC236}">
                <a16:creationId xmlns:a16="http://schemas.microsoft.com/office/drawing/2014/main" id="{74986D8B-CC9F-094C-9374-FD08D110830D}"/>
              </a:ext>
            </a:extLst>
          </p:cNvPr>
          <p:cNvGrpSpPr/>
          <p:nvPr/>
        </p:nvGrpSpPr>
        <p:grpSpPr>
          <a:xfrm>
            <a:off x="1566340" y="3545257"/>
            <a:ext cx="2918035" cy="698443"/>
            <a:chOff x="1566340" y="3545257"/>
            <a:chExt cx="2918035" cy="698443"/>
          </a:xfrm>
        </p:grpSpPr>
        <p:pic>
          <p:nvPicPr>
            <p:cNvPr id="22" name="図 21">
              <a:extLst>
                <a:ext uri="{FF2B5EF4-FFF2-40B4-BE49-F238E27FC236}">
                  <a16:creationId xmlns:a16="http://schemas.microsoft.com/office/drawing/2014/main" id="{2FD271B4-43B3-2D4B-8D4A-43C5A9CFF5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047" t="43239" r="4047" b="42158"/>
            <a:stretch/>
          </p:blipFill>
          <p:spPr>
            <a:xfrm>
              <a:off x="1566340" y="3545257"/>
              <a:ext cx="2918035" cy="463651"/>
            </a:xfrm>
            <a:prstGeom prst="rect">
              <a:avLst/>
            </a:prstGeom>
          </p:spPr>
        </p:pic>
        <p:sp>
          <p:nvSpPr>
            <p:cNvPr id="23" name="正方形/長方形 22">
              <a:extLst>
                <a:ext uri="{FF2B5EF4-FFF2-40B4-BE49-F238E27FC236}">
                  <a16:creationId xmlns:a16="http://schemas.microsoft.com/office/drawing/2014/main" id="{6F953273-88C1-BF4D-9684-B715D102B776}"/>
                </a:ext>
              </a:extLst>
            </p:cNvPr>
            <p:cNvSpPr/>
            <p:nvPr/>
          </p:nvSpPr>
          <p:spPr>
            <a:xfrm>
              <a:off x="1566340" y="4066361"/>
              <a:ext cx="2918035" cy="64986"/>
            </a:xfrm>
            <a:prstGeom prst="rect">
              <a:avLst/>
            </a:prstGeom>
            <a:solidFill>
              <a:srgbClr val="FF00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/>
            </a:p>
          </p:txBody>
        </p:sp>
        <p:sp>
          <p:nvSpPr>
            <p:cNvPr id="24" name="正方形/長方形 23">
              <a:extLst>
                <a:ext uri="{FF2B5EF4-FFF2-40B4-BE49-F238E27FC236}">
                  <a16:creationId xmlns:a16="http://schemas.microsoft.com/office/drawing/2014/main" id="{E5DFDE62-4C37-944B-B6E6-B75210EFC32A}"/>
                </a:ext>
              </a:extLst>
            </p:cNvPr>
            <p:cNvSpPr/>
            <p:nvPr/>
          </p:nvSpPr>
          <p:spPr>
            <a:xfrm>
              <a:off x="2072776" y="4178714"/>
              <a:ext cx="2411599" cy="64986"/>
            </a:xfrm>
            <a:prstGeom prst="rect">
              <a:avLst/>
            </a:prstGeom>
            <a:solidFill>
              <a:srgbClr val="FF00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IS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38308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0</Words>
  <Application>Microsoft Macintosh PowerPoint</Application>
  <PresentationFormat>ワイド画面</PresentationFormat>
  <Paragraphs>0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西坂 優志</dc:creator>
  <cp:lastModifiedBy>西坂 優志</cp:lastModifiedBy>
  <cp:revision>4</cp:revision>
  <dcterms:created xsi:type="dcterms:W3CDTF">2021-10-29T04:39:08Z</dcterms:created>
  <dcterms:modified xsi:type="dcterms:W3CDTF">2021-10-29T07:04:10Z</dcterms:modified>
</cp:coreProperties>
</file>

<file path=docProps/thumbnail.jpeg>
</file>